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theme" Target="theme/them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2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08803" y="6984060"/>
            <a:ext cx="378967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272405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Use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simulation</a:t>
            </a:r>
            <a:r>
              <a:rPr dirty="0" sz="1600" spc="-1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validate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stock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removal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Validate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entire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setup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or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individual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operations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using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Fusion’s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simulation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Simulate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toolpaths.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Modify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parameters.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21179" y="3147567"/>
            <a:ext cx="3894201" cy="210629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1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4575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5780"/>
                <a:gridCol w="2993390"/>
              </a:tblGrid>
              <a:tr h="1907539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8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fully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programmed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supplied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Phone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Final.f3d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50035">
                <a:tc>
                  <a:txBody>
                    <a:bodyPr/>
                    <a:lstStyle/>
                    <a:p>
                      <a:pPr marL="295275" marR="203200" indent="-228600">
                        <a:lnSpc>
                          <a:spcPct val="125800"/>
                        </a:lnSpc>
                        <a:spcBef>
                          <a:spcPts val="118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animate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entire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individual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modeled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Setup1.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5049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Setup1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68322" y="1138427"/>
            <a:ext cx="2232973" cy="131711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10333" y="3232442"/>
            <a:ext cx="1938650" cy="1080096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6570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6895"/>
                <a:gridCol w="2962275"/>
              </a:tblGrid>
              <a:tr h="198056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Actions&gt;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Simulate.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setup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76525">
                <a:tc>
                  <a:txBody>
                    <a:bodyPr/>
                    <a:lstStyle/>
                    <a:p>
                      <a:pPr marL="295275" marR="1771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displayed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holder,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fixtures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have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reduced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opacity.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visible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bodies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38823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58504" y="3304794"/>
            <a:ext cx="2452610" cy="219796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9453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78760"/>
                <a:gridCol w="556895"/>
                <a:gridCol w="2724150"/>
              </a:tblGrid>
              <a:tr h="2343150">
                <a:tc gridSpan="2"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used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sure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38417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Comparison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from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Colorization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menu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can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easily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tell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proper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amount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material.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0642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Change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colorization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type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02230">
                <a:tc>
                  <a:txBody>
                    <a:bodyPr/>
                    <a:lstStyle/>
                    <a:p>
                      <a:pPr marL="295275" marR="19558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canvas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cursor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plays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cursor.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9857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drag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cursor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08320" y="1138427"/>
            <a:ext cx="2380360" cy="17514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3479" y="3666744"/>
            <a:ext cx="3006089" cy="213804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26346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1950"/>
                <a:gridCol w="3156585"/>
              </a:tblGrid>
              <a:tr h="134366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7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timeline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screen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jump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7239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specific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points.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timeline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broken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segments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representing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of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540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timeline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90955">
                <a:tc>
                  <a:txBody>
                    <a:bodyPr/>
                    <a:lstStyle/>
                    <a:p>
                      <a:pPr marL="295275" marR="8064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4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third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animation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near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Screen.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slider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below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Play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button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allows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adjust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animation’s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forward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reverse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speed.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Press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Play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51120" y="1338094"/>
            <a:ext cx="2835529" cy="408789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00483" y="2667063"/>
            <a:ext cx="2889086" cy="764391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158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4170"/>
                <a:gridCol w="3060700"/>
              </a:tblGrid>
              <a:tr h="387667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Comparison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5,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applies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9906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color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each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indicate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material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removed.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Green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that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proper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amount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has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indicate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been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feature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large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center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tapped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holes’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threads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were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modeled.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assumes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been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removed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because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machined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match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modeled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instance,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red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ignored.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result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82065">
                <a:tc>
                  <a:txBody>
                    <a:bodyPr/>
                    <a:lstStyle/>
                    <a:p>
                      <a:pPr marL="295275" marR="96520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5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Exit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Alternately,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could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Exit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Simulation.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Exit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simulation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246646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36820" y="5199913"/>
            <a:ext cx="2836291" cy="76126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6158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5600"/>
                <a:gridCol w="3049904"/>
              </a:tblGrid>
              <a:tr h="2894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operations.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For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24701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instance,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Setup1’s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large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hole’s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could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reduce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Chamfer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Width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0.25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mm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Edit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20850">
                <a:tc>
                  <a:txBody>
                    <a:bodyPr/>
                    <a:lstStyle/>
                    <a:p>
                      <a:pPr marL="295275" marR="339725" indent="-228600">
                        <a:lnSpc>
                          <a:spcPct val="1264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3039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22420" y="4219194"/>
            <a:ext cx="2208719" cy="121858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0443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3855"/>
                <a:gridCol w="3041015"/>
              </a:tblGrid>
              <a:tr h="17716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individual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60960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Actions&gt; Simulate.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Simulate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272665">
                <a:tc>
                  <a:txBody>
                    <a:bodyPr/>
                    <a:lstStyle/>
                    <a:p>
                      <a:pPr marL="295275" marR="104775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Play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your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modification’s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effects.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instance,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chamfered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much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smaller.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simulation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analyzing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save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Analyze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simulation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6926" cy="117993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095244"/>
            <a:ext cx="2856483" cy="18091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Use</a:t>
            </a:r>
            <a:r>
              <a:rPr dirty="0" spc="-10"/>
              <a:t> </a:t>
            </a:r>
            <a:r>
              <a:rPr dirty="0"/>
              <a:t>simulation</a:t>
            </a:r>
            <a:r>
              <a:rPr dirty="0" spc="-20"/>
              <a:t> </a:t>
            </a:r>
            <a:r>
              <a:rPr dirty="0"/>
              <a:t>to</a:t>
            </a:r>
            <a:r>
              <a:rPr dirty="0" spc="-20"/>
              <a:t> </a:t>
            </a:r>
            <a:r>
              <a:rPr dirty="0"/>
              <a:t>validate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10"/>
              <a:t> </a:t>
            </a:r>
            <a:r>
              <a:rPr dirty="0"/>
              <a:t>removal</a:t>
            </a:r>
            <a:r>
              <a:rPr dirty="0" spc="-5"/>
              <a:t> </a:t>
            </a:r>
            <a:r>
              <a:rPr dirty="0"/>
              <a:t>Page</a:t>
            </a:r>
            <a:r>
              <a:rPr dirty="0" spc="220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91CCD358-9507-48BE-9EFF-38DE0D48369E}"/>
</file>

<file path=customXml/itemProps2.xml><?xml version="1.0" encoding="utf-8"?>
<ds:datastoreItem xmlns:ds="http://schemas.openxmlformats.org/officeDocument/2006/customXml" ds:itemID="{0B8CB3B5-14E6-477E-AA0A-0CC7C29E8DEB}"/>
</file>

<file path=customXml/itemProps3.xml><?xml version="1.0" encoding="utf-8"?>
<ds:datastoreItem xmlns:ds="http://schemas.openxmlformats.org/officeDocument/2006/customXml" ds:itemID="{02F1AF87-A50F-46D2-A51B-43AC93F8A1A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2025-06-13T01:03:16Z</dcterms:created>
  <dcterms:modified xsi:type="dcterms:W3CDTF">2025-06-13T01:03:16Z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